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181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676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223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965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324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306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0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7626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6123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0445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6507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410D2-3493-468F-9282-EBA3E86CF167}" type="datetimeFigureOut">
              <a:rPr lang="zh-TW" altLang="en-US" smtClean="0"/>
              <a:pPr/>
              <a:t>2024/7/17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8B5E8-3676-4919-ABDE-197EE4A9AD2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3790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4624"/>
            <a:ext cx="7772400" cy="1344345"/>
          </a:xfrm>
        </p:spPr>
        <p:txBody>
          <a:bodyPr>
            <a:noAutofit/>
          </a:bodyPr>
          <a:lstStyle/>
          <a:p>
            <a:r>
              <a:rPr lang="en-US" altLang="zh-TW" sz="3600" dirty="0"/>
              <a:t>Title of Presentation</a:t>
            </a:r>
            <a:br>
              <a:rPr lang="en-US" altLang="zh-TW" sz="3600" dirty="0"/>
            </a:br>
            <a:r>
              <a:rPr lang="en-US" altLang="zh-TW" sz="2400" dirty="0"/>
              <a:t>Name/Institution</a:t>
            </a:r>
            <a:endParaRPr lang="zh-TW" altLang="en-US" sz="24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424936" cy="4920351"/>
          </a:xfrm>
          <a:ln>
            <a:solidFill>
              <a:srgbClr val="00B050"/>
            </a:solidFill>
          </a:ln>
        </p:spPr>
        <p:txBody>
          <a:bodyPr/>
          <a:lstStyle/>
          <a:p>
            <a:endParaRPr lang="en-US" altLang="zh-TW" dirty="0"/>
          </a:p>
          <a:p>
            <a:endParaRPr lang="en-US" altLang="zh-TW" dirty="0"/>
          </a:p>
          <a:p>
            <a:r>
              <a:rPr lang="en-US" altLang="zh-TW" dirty="0"/>
              <a:t>Schemes/figures/photos/text</a:t>
            </a:r>
          </a:p>
          <a:p>
            <a:r>
              <a:rPr lang="en-US" altLang="zh-TW" b="1" dirty="0"/>
              <a:t>Limit: one page only</a:t>
            </a:r>
            <a:endParaRPr lang="zh-TW" altLang="en-US" b="1" dirty="0"/>
          </a:p>
        </p:txBody>
      </p:sp>
      <p:sp>
        <p:nvSpPr>
          <p:cNvPr id="5" name="文字方塊 4"/>
          <p:cNvSpPr txBox="1"/>
          <p:nvPr/>
        </p:nvSpPr>
        <p:spPr>
          <a:xfrm>
            <a:off x="8028384" y="188640"/>
            <a:ext cx="1008112" cy="120032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altLang="zh-TW" dirty="0"/>
          </a:p>
          <a:p>
            <a:pPr algn="ctr"/>
            <a:r>
              <a:rPr lang="en-US" altLang="zh-TW" dirty="0"/>
              <a:t>Personal</a:t>
            </a:r>
          </a:p>
          <a:p>
            <a:pPr algn="ctr"/>
            <a:r>
              <a:rPr lang="en-US" altLang="zh-TW" dirty="0"/>
              <a:t>Photo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16596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</Words>
  <Application>Microsoft Macintosh PowerPoint</Application>
  <PresentationFormat>如螢幕大小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佈景主題</vt:lpstr>
      <vt:lpstr>Title of Presentation Name/Institution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Owner</dc:creator>
  <cp:lastModifiedBy>Microsoft Office User</cp:lastModifiedBy>
  <cp:revision>10</cp:revision>
  <dcterms:created xsi:type="dcterms:W3CDTF">2015-09-21T04:01:30Z</dcterms:created>
  <dcterms:modified xsi:type="dcterms:W3CDTF">2024-07-17T08:31:04Z</dcterms:modified>
</cp:coreProperties>
</file>