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81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76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22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6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24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0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62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12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45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0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10D2-3493-468F-9282-EBA3E86CF167}" type="datetimeFigureOut">
              <a:rPr lang="zh-TW" altLang="en-US" smtClean="0"/>
              <a:pPr/>
              <a:t>2024/7/17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B5E8-3676-4919-ABDE-197EE4A9A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79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344345"/>
          </a:xfrm>
        </p:spPr>
        <p:txBody>
          <a:bodyPr>
            <a:noAutofit/>
          </a:bodyPr>
          <a:lstStyle/>
          <a:p>
            <a:r>
              <a:rPr lang="en-US" altLang="zh-TW" sz="3600" dirty="0"/>
              <a:t>Title of Presentation</a:t>
            </a:r>
            <a:br>
              <a:rPr lang="en-US" altLang="zh-TW" sz="3600" dirty="0"/>
            </a:br>
            <a:r>
              <a:rPr lang="en-US" altLang="zh-TW" sz="2400" dirty="0"/>
              <a:t>Name/Institution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24936" cy="4920351"/>
          </a:xfrm>
          <a:ln>
            <a:solidFill>
              <a:srgbClr val="00B050"/>
            </a:solidFill>
          </a:ln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Schemes/figures/photos/text</a:t>
            </a:r>
          </a:p>
          <a:p>
            <a:r>
              <a:rPr lang="en-US" altLang="zh-TW" b="1" dirty="0"/>
              <a:t>Limit: one page only</a:t>
            </a:r>
            <a:endParaRPr lang="zh-TW" altLang="en-US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8028384" y="188640"/>
            <a:ext cx="1008112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/>
          </a:p>
          <a:p>
            <a:pPr algn="ctr"/>
            <a:r>
              <a:rPr lang="en-US" altLang="zh-TW" dirty="0"/>
              <a:t>Personal</a:t>
            </a:r>
          </a:p>
          <a:p>
            <a:pPr algn="ctr"/>
            <a:r>
              <a:rPr lang="en-US" altLang="zh-TW" dirty="0"/>
              <a:t>Photo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659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</Words>
  <Application>Microsoft Macintosh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佈景主題</vt:lpstr>
      <vt:lpstr>Title of Presentation Name/Institution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Microsoft Office User</cp:lastModifiedBy>
  <cp:revision>10</cp:revision>
  <dcterms:created xsi:type="dcterms:W3CDTF">2015-09-21T04:01:30Z</dcterms:created>
  <dcterms:modified xsi:type="dcterms:W3CDTF">2024-07-17T08:31:04Z</dcterms:modified>
</cp:coreProperties>
</file>